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45"/>
  </p:notesMasterIdLst>
  <p:handoutMasterIdLst>
    <p:handoutMasterId r:id="rId46"/>
  </p:handout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40" r:id="rId41"/>
    <p:sldId id="401" r:id="rId42"/>
    <p:sldId id="405" r:id="rId43"/>
    <p:sldId id="49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35482EB-4CC0-4EC7-8FA2-DF8E43AE6011}">
          <p14:sldIdLst>
            <p14:sldId id="291"/>
            <p14:sldId id="292"/>
            <p14:sldId id="293"/>
          </p14:sldIdLst>
        </p14:section>
        <p14:section name="Seven Testing Principles" id="{7BEA4179-EB04-4418-B5A4-565C3CF21297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What is Unit Testing" id="{C05BD989-252A-4AFA-B744-CDDCCB8E14D8}">
          <p14:sldIdLst>
            <p14:sldId id="302"/>
            <p14:sldId id="303"/>
            <p14:sldId id="304"/>
            <p14:sldId id="305"/>
            <p14:sldId id="306"/>
          </p14:sldIdLst>
        </p14:section>
        <p14:section name="Unit Testing Frameworks" id="{6F4F91BA-177C-4259-B6D6-2C748D26FE52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Good Practices" id="{C2790E82-D56E-4E20-948C-32C63B29B72E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Conclusion" id="{384A5352-A1E2-40E1-AEDA-8C1DFB0C031C}">
          <p14:sldIdLst>
            <p14:sldId id="340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5214" autoAdjust="0"/>
  </p:normalViewPr>
  <p:slideViewPr>
    <p:cSldViewPr showGuides="1">
      <p:cViewPr varScale="1">
        <p:scale>
          <a:sx n="78" d="100"/>
          <a:sy n="78" d="100"/>
        </p:scale>
        <p:origin x="533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27.10.2020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0CE9A7C-F4CB-400F-AAA0-F307462C51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1667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E27CF6D-6170-4FDF-8910-8926163A91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960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988AECE-162D-4CC3-80C5-72717D52CE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4659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F56FBBF-A57D-4785-91D8-3B2FFF3132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704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F1A17BD-0CF1-4430-A17C-134032A43A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45202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B167A3D-3D68-4F3C-972B-756A92FCF7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82298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2DD27B6-6ADB-420E-A643-C8A3AD7B80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0582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CB802A7-039C-436B-ABC4-6F14400184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9948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7C82559-23AA-443D-9BA0-3FA328969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25371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345B7-0DDF-4254-9297-E8803A34DC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0165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3F2C3A-44CA-42F6-A93B-62A13F09E5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633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33BD6D-2A89-4B21-862F-DBDEA32EE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6467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992306-FD29-45BA-B52C-DBB65728F7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8534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C9A64C8-F6EE-4AD1-A159-3F0C2C885C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645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D5873E5-C33C-4A83-966D-778651E97F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314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9F93855-908C-494A-8686-4981DB527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055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A7601DD-A2A0-4027-A6CF-737C667ABF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71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sp>
        <p:nvSpPr>
          <p:cNvPr id="22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0287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2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8276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212516" y="2837976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4ADD229-CBDC-4A62-996F-F2653AB55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Testing can </a:t>
            </a:r>
            <a:r>
              <a:rPr lang="en-US" sz="32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Appropriate testing </a:t>
            </a:r>
            <a:r>
              <a:rPr lang="en-US" sz="3200" b="1" dirty="0">
                <a:solidFill>
                  <a:schemeClr val="bg1"/>
                </a:solidFill>
              </a:rPr>
              <a:t>reduces</a:t>
            </a:r>
            <a:r>
              <a:rPr lang="en-US" sz="32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</p:spTree>
    <p:extLst>
      <p:ext uri="{BB962C8B-B14F-4D97-AF65-F5344CB8AC3E}">
        <p14:creationId xmlns:p14="http://schemas.microsoft.com/office/powerpoint/2010/main" val="7708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384A04F-E904-4E4F-8AD9-D7632A84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Finding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fixing</a:t>
            </a:r>
            <a:r>
              <a:rPr lang="en-US" sz="3200" dirty="0"/>
              <a:t> defects itself does not help in these cases:</a:t>
            </a:r>
          </a:p>
          <a:p>
            <a:pPr lvl="2"/>
            <a:r>
              <a:rPr lang="en-US" sz="3000" dirty="0"/>
              <a:t>The system built is unusable</a:t>
            </a:r>
          </a:p>
          <a:p>
            <a:pPr lvl="2"/>
            <a:r>
              <a:rPr lang="en-US" sz="30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</p:spTree>
    <p:extLst>
      <p:ext uri="{BB962C8B-B14F-4D97-AF65-F5344CB8AC3E}">
        <p14:creationId xmlns:p14="http://schemas.microsoft.com/office/powerpoint/2010/main" val="249055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21D7517-9CCB-45BB-B5CB-1ECC08D595A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Unit Testing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49918-73C9-4DBE-9F08-35806CF7137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Software Used to Test Software</a:t>
            </a:r>
          </a:p>
        </p:txBody>
      </p:sp>
    </p:spTree>
    <p:extLst>
      <p:ext uri="{BB962C8B-B14F-4D97-AF65-F5344CB8AC3E}">
        <p14:creationId xmlns:p14="http://schemas.microsoft.com/office/powerpoint/2010/main" val="225417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2827" y="3887035"/>
            <a:ext cx="7638173" cy="24728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this.Sum(1, 2) != 3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Exception("1 + 2 != 3")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2552E68-3994-4490-BAF8-FE1C381D562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E74AF2B-CD37-4320-B900-1930DA672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</p:spTree>
    <p:extLst>
      <p:ext uri="{BB962C8B-B14F-4D97-AF65-F5344CB8AC3E}">
        <p14:creationId xmlns:p14="http://schemas.microsoft.com/office/powerpoint/2010/main" val="179379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63825C7-5EF9-41B3-BC88-651B34D7A46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98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4AB0CCC6-6015-4F9D-A6A8-85CCABFC62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5BDC5-3A47-45B7-BB1C-F541AF952AE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Setup and First Test</a:t>
            </a:r>
          </a:p>
        </p:txBody>
      </p:sp>
    </p:spTree>
    <p:extLst>
      <p:ext uri="{BB962C8B-B14F-4D97-AF65-F5344CB8AC3E}">
        <p14:creationId xmlns:p14="http://schemas.microsoft.com/office/powerpoint/2010/main" val="80231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/>
              <a:t> version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b="1" dirty="0">
                <a:solidFill>
                  <a:schemeClr val="bg1"/>
                </a:solidFill>
              </a:rPr>
              <a:t>rewritten</a:t>
            </a:r>
          </a:p>
          <a:p>
            <a:r>
              <a:rPr lang="en-US" dirty="0"/>
              <a:t>NUnit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4A429B5-868B-45AF-BB9C-99EDD5636D5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1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2488248-9F44-40D9-B421-43A51A8C4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NUnit allows for </a:t>
            </a:r>
            <a:r>
              <a:rPr lang="en-US" b="1" dirty="0">
                <a:solidFill>
                  <a:schemeClr val="bg1"/>
                </a:solidFill>
              </a:rPr>
              <a:t>parameterized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Readable </a:t>
            </a:r>
            <a:r>
              <a:rPr lang="en-GB" dirty="0"/>
              <a:t>Assert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b="1" dirty="0">
                <a:solidFill>
                  <a:schemeClr val="bg1"/>
                </a:solidFill>
              </a:rPr>
              <a:t>frequent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updates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MS-Test has only one </a:t>
            </a:r>
            <a:br>
              <a:rPr lang="en-US" dirty="0"/>
            </a:br>
            <a:r>
              <a:rPr lang="en-US" dirty="0"/>
              <a:t>per VS version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 assertion </a:t>
            </a:r>
          </a:p>
          <a:p>
            <a:pPr lvl="1"/>
            <a:r>
              <a:rPr lang="en-US" dirty="0"/>
              <a:t>Can be done using </a:t>
            </a:r>
            <a:r>
              <a:rPr lang="en-US" b="1" dirty="0">
                <a:solidFill>
                  <a:schemeClr val="bg1"/>
                </a:solidFill>
              </a:rPr>
              <a:t>attribute</a:t>
            </a:r>
            <a:r>
              <a:rPr lang="en-US" dirty="0"/>
              <a:t> in NUnit</a:t>
            </a:r>
          </a:p>
          <a:p>
            <a:pPr lvl="1"/>
            <a:r>
              <a:rPr lang="en-US" dirty="0"/>
              <a:t>Must be done using </a:t>
            </a:r>
            <a:r>
              <a:rPr lang="en-US" b="1" dirty="0">
                <a:solidFill>
                  <a:schemeClr val="bg1"/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 vs MSTest</a:t>
            </a:r>
          </a:p>
        </p:txBody>
      </p:sp>
    </p:spTree>
    <p:extLst>
      <p:ext uri="{BB962C8B-B14F-4D97-AF65-F5344CB8AC3E}">
        <p14:creationId xmlns:p14="http://schemas.microsoft.com/office/powerpoint/2010/main" val="202530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6ED51393-404C-46FF-AA58-53F734E8C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Seven Testing Principles</a:t>
            </a:r>
          </a:p>
          <a:p>
            <a:r>
              <a:rPr lang="en-GB" dirty="0"/>
              <a:t>What is Unit Testing?</a:t>
            </a:r>
          </a:p>
          <a:p>
            <a:r>
              <a:rPr lang="en-GB" dirty="0"/>
              <a:t>Unit Testing Frameworks</a:t>
            </a:r>
          </a:p>
          <a:p>
            <a:pPr lvl="1"/>
            <a:r>
              <a:rPr lang="en-GB" dirty="0" err="1"/>
              <a:t>NUnit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3A-s Pattern</a:t>
            </a:r>
          </a:p>
          <a:p>
            <a:r>
              <a:rPr lang="en-GB" dirty="0"/>
              <a:t>Good Practices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196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5454A6DC-8003-4499-9D2A-2A8834496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Create console application project</a:t>
            </a:r>
          </a:p>
          <a:p>
            <a:r>
              <a:rPr lang="en-US" sz="4000" dirty="0"/>
              <a:t>Add BankAccount class</a:t>
            </a:r>
          </a:p>
          <a:p>
            <a:r>
              <a:rPr lang="en-US" sz="4000" dirty="0"/>
              <a:t>Create NUnit Project</a:t>
            </a:r>
          </a:p>
          <a:p>
            <a:r>
              <a:rPr lang="en-US" sz="4000" dirty="0"/>
              <a:t>Test the </a:t>
            </a:r>
            <a:r>
              <a:rPr lang="en-US" sz="4000" dirty="0" err="1"/>
              <a:t>BankAccount</a:t>
            </a:r>
            <a:r>
              <a:rPr lang="en-US" sz="4000" dirty="0"/>
              <a:t>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</p:spTree>
    <p:extLst>
      <p:ext uri="{BB962C8B-B14F-4D97-AF65-F5344CB8AC3E}">
        <p14:creationId xmlns:p14="http://schemas.microsoft.com/office/powerpoint/2010/main" val="70174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89DCCE28-B4E4-4FF4-8D3F-D6ADDD9CE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console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08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62AA3E0-0FED-463B-A437-7DDA960C0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40A8A11-D66D-4838-82A3-089E86742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8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32AD0A1-4120-4B59-8E3D-48BCFFEEC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084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F5116E68-446C-49D4-8D57-20B9B257D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60B0534-B2FE-4F18-97AE-FF2E7BBC8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</p:spTree>
    <p:extLst>
      <p:ext uri="{BB962C8B-B14F-4D97-AF65-F5344CB8AC3E}">
        <p14:creationId xmlns:p14="http://schemas.microsoft.com/office/powerpoint/2010/main" val="151349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FC3943F5-4D71-4DEB-9E7B-863C858FF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(1)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33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7409E73D-E905-4F07-BBFC-34FF11ACD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243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D2694546-EBC0-4407-8EDD-F1630F0F2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sz="3200" dirty="0"/>
              <a:t>Dummy </a:t>
            </a:r>
            <a:r>
              <a:rPr lang="en-US" sz="3200" b="1" dirty="0">
                <a:solidFill>
                  <a:schemeClr val="bg1"/>
                </a:solidFill>
              </a:rPr>
              <a:t>loses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health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throws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exception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can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1"/>
            <a:r>
              <a:rPr lang="en-US" sz="3200" dirty="0"/>
              <a:t>Alive Dummy </a:t>
            </a:r>
            <a:r>
              <a:rPr lang="en-US" sz="3200" b="1" dirty="0">
                <a:solidFill>
                  <a:schemeClr val="bg1"/>
                </a:solidFill>
              </a:rPr>
              <a:t>can't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</p:spTree>
    <p:extLst>
      <p:ext uri="{BB962C8B-B14F-4D97-AF65-F5344CB8AC3E}">
        <p14:creationId xmlns:p14="http://schemas.microsoft.com/office/powerpoint/2010/main" val="2943603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930491F8-D9AE-4C86-B1E3-CF6A576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24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1AC76025-576C-479A-877A-D39F5E7F3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</p:spTree>
    <p:extLst>
      <p:ext uri="{BB962C8B-B14F-4D97-AF65-F5344CB8AC3E}">
        <p14:creationId xmlns:p14="http://schemas.microsoft.com/office/powerpoint/2010/main" val="189783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10C30588-C5F7-4FCF-9EDD-D6B1101DCA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Unit Testing Best Practices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28608D-6671-4884-83FD-B15A226D889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How to Write Good Tests</a:t>
            </a:r>
          </a:p>
        </p:txBody>
      </p:sp>
    </p:spTree>
    <p:extLst>
      <p:ext uri="{BB962C8B-B14F-4D97-AF65-F5344CB8AC3E}">
        <p14:creationId xmlns:p14="http://schemas.microsoft.com/office/powerpoint/2010/main" val="145625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2F157F26-D018-4381-9728-55BDC04C6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(1)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8881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3EAD7346-2D5D-4C7E-A6C5-002D181F0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</p:spTree>
    <p:extLst>
      <p:ext uri="{BB962C8B-B14F-4D97-AF65-F5344CB8AC3E}">
        <p14:creationId xmlns:p14="http://schemas.microsoft.com/office/powerpoint/2010/main" val="387446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FAC626A-755D-4FE2-B220-8B00B1DD8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09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FF16B10F-D472-4CAA-9CB9-B3C6ADB83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0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261E73BD-5C9A-4224-924F-C49499BA3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3120E5F-E219-4617-A0BD-EFBE5A1E2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272140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4D0AE74-FDD7-41AE-8767-486DE3B9B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(1)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000" y="1944000"/>
            <a:ext cx="11144252" cy="353800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635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6977C9AF-BC4D-4275-B214-DD25D97C7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6000" y="1273085"/>
            <a:ext cx="10800000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689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AE1D45-6936-427F-808A-0774D94A66C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Seven Testing Principles</a:t>
            </a:r>
          </a:p>
        </p:txBody>
      </p:sp>
    </p:spTree>
    <p:extLst>
      <p:ext uri="{BB962C8B-B14F-4D97-AF65-F5344CB8AC3E}">
        <p14:creationId xmlns:p14="http://schemas.microsoft.com/office/powerpoint/2010/main" val="73494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B1B9EA35-1890-4363-990F-B9FF13788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situation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2"/>
                </a:solidFill>
              </a:rPr>
              <a:t>Dependency Injection: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dirty="0">
                <a:solidFill>
                  <a:schemeClr val="bg2"/>
                </a:solidFill>
              </a:rPr>
              <a:t>Makes your classes </a:t>
            </a: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Looses coupling </a:t>
            </a:r>
            <a:r>
              <a:rPr lang="en-GB" sz="3400" dirty="0">
                <a:solidFill>
                  <a:schemeClr val="bg2"/>
                </a:solidFill>
              </a:rPr>
              <a:t>and improves design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5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18061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33C2D07-7272-4494-BF65-9D733B389E0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5AA0C81-BAC2-4319-AB26-1E5E48DE2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2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7DFB467-1473-41FA-9288-328DEE8A9BB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0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45335497-5A43-45F2-9CAC-F5749E3D5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</p:spTree>
    <p:extLst>
      <p:ext uri="{BB962C8B-B14F-4D97-AF65-F5344CB8AC3E}">
        <p14:creationId xmlns:p14="http://schemas.microsoft.com/office/powerpoint/2010/main" val="162916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6A7490C-A8AA-4FA1-B0CB-8821CDE09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23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6A0F029-3B12-47B4-87B9-C7EC3599F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</p:spTree>
    <p:extLst>
      <p:ext uri="{BB962C8B-B14F-4D97-AF65-F5344CB8AC3E}">
        <p14:creationId xmlns:p14="http://schemas.microsoft.com/office/powerpoint/2010/main" val="1579794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8972183F-7199-4436-BDE0-785A8E3A2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Same tests repeated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again</a:t>
            </a:r>
            <a:r>
              <a:rPr lang="en-US" sz="3200" dirty="0"/>
              <a:t> tend to </a:t>
            </a:r>
            <a:r>
              <a:rPr lang="en-US" sz="3200" b="1" dirty="0">
                <a:solidFill>
                  <a:schemeClr val="bg1"/>
                </a:solidFill>
              </a:rPr>
              <a:t>lose their 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Previously </a:t>
            </a:r>
            <a:r>
              <a:rPr lang="en-US" sz="3200" b="1" dirty="0">
                <a:solidFill>
                  <a:schemeClr val="bg1"/>
                </a:solidFill>
              </a:rPr>
              <a:t>undetected</a:t>
            </a:r>
            <a:r>
              <a:rPr lang="en-US" sz="3200" dirty="0"/>
              <a:t> defects remain </a:t>
            </a:r>
            <a:r>
              <a:rPr lang="en-US" sz="32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New and modified test cases should be developed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</p:spTree>
    <p:extLst>
      <p:ext uri="{BB962C8B-B14F-4D97-AF65-F5344CB8AC3E}">
        <p14:creationId xmlns:p14="http://schemas.microsoft.com/office/powerpoint/2010/main" val="884636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3750</TotalTime>
  <Words>2071</Words>
  <Application>Microsoft Office PowerPoint</Application>
  <PresentationFormat>Widescreen</PresentationFormat>
  <Paragraphs>408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1_SoftUni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Software Used to Test Software</vt:lpstr>
      <vt:lpstr>Manual Testing</vt:lpstr>
      <vt:lpstr>Moving Away from Manual Testing</vt:lpstr>
      <vt:lpstr>Automated Testing</vt:lpstr>
      <vt:lpstr>Integration Tests</vt:lpstr>
      <vt:lpstr>Setup and First Test</vt:lpstr>
      <vt:lpstr>NUnit</vt:lpstr>
      <vt:lpstr>Nunit vs MSTest</vt:lpstr>
      <vt:lpstr>Problem: NUnit Test</vt:lpstr>
      <vt:lpstr>Solution: NUnit Test (1)</vt:lpstr>
      <vt:lpstr>Solution: NUnit Test (2)</vt:lpstr>
      <vt:lpstr>Solution: NUnit Test (3)</vt:lpstr>
      <vt:lpstr>What is AAA Testing Pattern</vt:lpstr>
      <vt:lpstr>3A Pattern</vt:lpstr>
      <vt:lpstr>Problem: Test Axe</vt:lpstr>
      <vt:lpstr>Solution: Test Axe (1)</vt:lpstr>
      <vt:lpstr>Solution: Test Axe (2)</vt:lpstr>
      <vt:lpstr>Problem: Test Dummy</vt:lpstr>
      <vt:lpstr>Solution: Test Dummy</vt:lpstr>
      <vt:lpstr>How to Write Good Tests</vt:lpstr>
      <vt:lpstr>Asserts (1)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 (1)</vt:lpstr>
      <vt:lpstr>Solution: Refactor Tests (2)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CSharp OOP - Unit Testing</dc:title>
  <dc:subject>Intro to NodeJS</dc:subject>
  <dc:creator>Software University</dc:creator>
  <cp:keywords>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tanyaoanyastaneva</cp:lastModifiedBy>
  <cp:revision>18</cp:revision>
  <dcterms:created xsi:type="dcterms:W3CDTF">2018-05-23T13:08:44Z</dcterms:created>
  <dcterms:modified xsi:type="dcterms:W3CDTF">2020-10-27T10:00:32Z</dcterms:modified>
  <cp:category>programming;education;software engineering;software development</cp:category>
</cp:coreProperties>
</file>